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70" r:id="rId6"/>
    <p:sldId id="262" r:id="rId7"/>
    <p:sldId id="258" r:id="rId8"/>
    <p:sldId id="261" r:id="rId9"/>
    <p:sldId id="263" r:id="rId10"/>
    <p:sldId id="264" r:id="rId11"/>
    <p:sldId id="265" r:id="rId12"/>
    <p:sldId id="267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280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56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178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288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703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79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866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78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495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867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600D-BC17-4350-B519-6A6173CF6529}" type="datetimeFigureOut">
              <a:rPr lang="es-MX" smtClean="0"/>
              <a:t>13/09/2014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FFA9-ACF0-47B7-88C0-7DC53972468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65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a%20Zona%20de%20Confort.mp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Los%20enemigos%20de%20nuestra%20Creatividad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Los%207%20pasos%20para%20ser%20creativo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Quisiera%20mas%20tiempo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6093296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Armando Martínez Reyes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8086717" cy="43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8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" y="18941"/>
            <a:ext cx="9118745" cy="6839059"/>
          </a:xfrm>
        </p:spPr>
      </p:pic>
    </p:spTree>
    <p:extLst>
      <p:ext uri="{BB962C8B-B14F-4D97-AF65-F5344CB8AC3E}">
        <p14:creationId xmlns:p14="http://schemas.microsoft.com/office/powerpoint/2010/main" val="4450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0"/>
            <a:ext cx="5436096" cy="6832612"/>
          </a:xfrm>
        </p:spPr>
      </p:pic>
      <p:sp>
        <p:nvSpPr>
          <p:cNvPr id="5" name="4 Rectángulo"/>
          <p:cNvSpPr/>
          <p:nvPr/>
        </p:nvSpPr>
        <p:spPr>
          <a:xfrm>
            <a:off x="5796136" y="1772816"/>
            <a:ext cx="29778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Zona de</a:t>
            </a:r>
          </a:p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3" action="ppaction://hlinkfile"/>
              </a:rPr>
              <a:t>Confort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7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file"/>
              </a:rPr>
              <a:t>Enemigos de la Creatividad</a:t>
            </a:r>
            <a:endParaRPr lang="es-MX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015028" cy="4680519"/>
          </a:xfrm>
        </p:spPr>
      </p:pic>
      <p:sp>
        <p:nvSpPr>
          <p:cNvPr id="7" name="6 CuadroTexto"/>
          <p:cNvSpPr txBox="1"/>
          <p:nvPr/>
        </p:nvSpPr>
        <p:spPr>
          <a:xfrm>
            <a:off x="4932040" y="5727237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Anemona Marina</a:t>
            </a:r>
            <a:endParaRPr lang="es-MX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4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6256" y="4005064"/>
            <a:ext cx="1954560" cy="1282154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hlinkClick r:id="rId2" action="ppaction://hlinkfile"/>
              </a:rPr>
              <a:t>7</a:t>
            </a:r>
            <a:br>
              <a:rPr lang="es-MX" dirty="0" smtClean="0">
                <a:hlinkClick r:id="rId2" action="ppaction://hlinkfile"/>
              </a:rPr>
            </a:br>
            <a:r>
              <a:rPr lang="es-MX" dirty="0" smtClean="0">
                <a:hlinkClick r:id="rId2" action="ppaction://hlinkfile"/>
              </a:rPr>
              <a:t>Pasos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16"/>
            <a:ext cx="7173129" cy="6699652"/>
          </a:xfrm>
        </p:spPr>
      </p:pic>
    </p:spTree>
    <p:extLst>
      <p:ext uri="{BB962C8B-B14F-4D97-AF65-F5344CB8AC3E}">
        <p14:creationId xmlns:p14="http://schemas.microsoft.com/office/powerpoint/2010/main" val="14044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Quisiera tener mas tiempo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2708920"/>
            <a:ext cx="5770984" cy="1828800"/>
          </a:xfrm>
        </p:spPr>
        <p:txBody>
          <a:bodyPr/>
          <a:lstStyle/>
          <a:p>
            <a:r>
              <a:rPr lang="es-MX" dirty="0" smtClean="0">
                <a:hlinkClick r:id="rId2" action="ppaction://hlinkfile"/>
              </a:rPr>
              <a:t>Inteligencia Emocional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24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7517"/>
          </a:xfrm>
        </p:spPr>
      </p:pic>
    </p:spTree>
    <p:extLst>
      <p:ext uri="{BB962C8B-B14F-4D97-AF65-F5344CB8AC3E}">
        <p14:creationId xmlns:p14="http://schemas.microsoft.com/office/powerpoint/2010/main" val="36436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" y="548680"/>
            <a:ext cx="8883831" cy="6662873"/>
          </a:xfrm>
        </p:spPr>
      </p:pic>
    </p:spTree>
    <p:extLst>
      <p:ext uri="{BB962C8B-B14F-4D97-AF65-F5344CB8AC3E}">
        <p14:creationId xmlns:p14="http://schemas.microsoft.com/office/powerpoint/2010/main" val="113298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1"/>
            <a:ext cx="8449887" cy="6445196"/>
          </a:xfrm>
        </p:spPr>
      </p:pic>
    </p:spTree>
    <p:extLst>
      <p:ext uri="{BB962C8B-B14F-4D97-AF65-F5344CB8AC3E}">
        <p14:creationId xmlns:p14="http://schemas.microsoft.com/office/powerpoint/2010/main" val="29284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28992" cy="5145435"/>
          </a:xfrm>
        </p:spPr>
      </p:pic>
    </p:spTree>
    <p:extLst>
      <p:ext uri="{BB962C8B-B14F-4D97-AF65-F5344CB8AC3E}">
        <p14:creationId xmlns:p14="http://schemas.microsoft.com/office/powerpoint/2010/main" val="20877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Nada es imposible…</a:t>
            </a:r>
            <a:endParaRPr lang="es-MX" dirty="0"/>
          </a:p>
        </p:txBody>
      </p:sp>
      <p:pic>
        <p:nvPicPr>
          <p:cNvPr id="4" name="Impossible is nothing   Lionel Messi (adidas comercial )[1]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1108040"/>
            <a:ext cx="7632847" cy="5725138"/>
          </a:xfrm>
        </p:spPr>
      </p:pic>
    </p:spTree>
    <p:extLst>
      <p:ext uri="{BB962C8B-B14F-4D97-AF65-F5344CB8AC3E}">
        <p14:creationId xmlns:p14="http://schemas.microsoft.com/office/powerpoint/2010/main" val="16082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90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78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716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5438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23</Words>
  <Application>Microsoft Office PowerPoint</Application>
  <PresentationFormat>Presentación en pantalla (4:3)</PresentationFormat>
  <Paragraphs>9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Nada es imposible…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Enemigos de la Creatividad</vt:lpstr>
      <vt:lpstr>7 Pasos</vt:lpstr>
      <vt:lpstr>Quisiera tener mas tiempo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armando</dc:creator>
  <cp:lastModifiedBy>armando</cp:lastModifiedBy>
  <cp:revision>9</cp:revision>
  <dcterms:created xsi:type="dcterms:W3CDTF">2014-09-12T14:46:58Z</dcterms:created>
  <dcterms:modified xsi:type="dcterms:W3CDTF">2014-09-13T22:33:41Z</dcterms:modified>
</cp:coreProperties>
</file>